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56" r:id="rId2"/>
    <p:sldId id="296" r:id="rId3"/>
    <p:sldId id="297" r:id="rId4"/>
    <p:sldId id="299" r:id="rId5"/>
    <p:sldId id="300" r:id="rId6"/>
    <p:sldId id="301" r:id="rId7"/>
    <p:sldId id="302" r:id="rId8"/>
    <p:sldId id="303" r:id="rId9"/>
    <p:sldId id="304" r:id="rId10"/>
    <p:sldId id="324" r:id="rId11"/>
    <p:sldId id="305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7" r:id="rId22"/>
    <p:sldId id="318" r:id="rId23"/>
    <p:sldId id="319" r:id="rId24"/>
    <p:sldId id="320" r:id="rId25"/>
    <p:sldId id="321" r:id="rId26"/>
    <p:sldId id="32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4ACCB-B888-48D7-B786-AEE858B113BD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0BF8A-7F53-4412-AC02-48583E346F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05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DCF7D-EB81-468B-98DB-90A8D75FE4A0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99002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>
            <a:extLst>
              <a:ext uri="{FF2B5EF4-FFF2-40B4-BE49-F238E27FC236}">
                <a16:creationId xmlns:a16="http://schemas.microsoft.com/office/drawing/2014/main" id="{2F5BE01C-C74E-4193-A2AD-1FB66F1F15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2" name="Notes Placeholder 2">
            <a:extLst>
              <a:ext uri="{FF2B5EF4-FFF2-40B4-BE49-F238E27FC236}">
                <a16:creationId xmlns:a16="http://schemas.microsoft.com/office/drawing/2014/main" id="{766FD222-C3A3-40AA-8343-9369A483FE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D42D16B1-5657-4936-9C47-CA308BBA3D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7218BC6-5F5E-499C-9FF8-01F97E876E8A}" type="slidenum">
              <a:rPr lang="en-US" altLang="en-US" sz="1200"/>
              <a:pPr eaLnBrk="1" hangingPunct="1"/>
              <a:t>12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77219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>
            <a:extLst>
              <a:ext uri="{FF2B5EF4-FFF2-40B4-BE49-F238E27FC236}">
                <a16:creationId xmlns:a16="http://schemas.microsoft.com/office/drawing/2014/main" id="{ACF87229-2645-4EF3-A4C8-01A8EC8ABF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0" name="Notes Placeholder 2">
            <a:extLst>
              <a:ext uri="{FF2B5EF4-FFF2-40B4-BE49-F238E27FC236}">
                <a16:creationId xmlns:a16="http://schemas.microsoft.com/office/drawing/2014/main" id="{8EB3F231-AA08-429B-9121-267D8FB865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58371" name="Slide Number Placeholder 3">
            <a:extLst>
              <a:ext uri="{FF2B5EF4-FFF2-40B4-BE49-F238E27FC236}">
                <a16:creationId xmlns:a16="http://schemas.microsoft.com/office/drawing/2014/main" id="{CCC77F71-8633-47BE-B74E-D0546D5949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60A79C8-897B-4BC0-A51D-CAFAE7E6D882}" type="slidenum">
              <a:rPr lang="en-US" altLang="en-US" sz="1200"/>
              <a:pPr eaLnBrk="1" hangingPunct="1"/>
              <a:t>13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22204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>
            <a:extLst>
              <a:ext uri="{FF2B5EF4-FFF2-40B4-BE49-F238E27FC236}">
                <a16:creationId xmlns:a16="http://schemas.microsoft.com/office/drawing/2014/main" id="{7234752C-AB98-4C71-88B0-A193ADB706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8" name="Notes Placeholder 2">
            <a:extLst>
              <a:ext uri="{FF2B5EF4-FFF2-40B4-BE49-F238E27FC236}">
                <a16:creationId xmlns:a16="http://schemas.microsoft.com/office/drawing/2014/main" id="{4B3FFAD0-8687-41F8-9664-D9C99D7896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60419" name="Slide Number Placeholder 3">
            <a:extLst>
              <a:ext uri="{FF2B5EF4-FFF2-40B4-BE49-F238E27FC236}">
                <a16:creationId xmlns:a16="http://schemas.microsoft.com/office/drawing/2014/main" id="{E9F91E23-11A9-4B6C-8ABC-C696718DDE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0017925-D23C-471B-A2B6-C57103FD2B37}" type="slidenum">
              <a:rPr lang="en-US" altLang="en-US" sz="1200"/>
              <a:pPr eaLnBrk="1" hangingPunct="1"/>
              <a:t>14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93058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>
            <a:extLst>
              <a:ext uri="{FF2B5EF4-FFF2-40B4-BE49-F238E27FC236}">
                <a16:creationId xmlns:a16="http://schemas.microsoft.com/office/drawing/2014/main" id="{D093888F-234D-4D1B-844E-B9352033C5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6" name="Notes Placeholder 2">
            <a:extLst>
              <a:ext uri="{FF2B5EF4-FFF2-40B4-BE49-F238E27FC236}">
                <a16:creationId xmlns:a16="http://schemas.microsoft.com/office/drawing/2014/main" id="{B22CEC05-DD73-4987-8548-768417BF89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62467" name="Slide Number Placeholder 3">
            <a:extLst>
              <a:ext uri="{FF2B5EF4-FFF2-40B4-BE49-F238E27FC236}">
                <a16:creationId xmlns:a16="http://schemas.microsoft.com/office/drawing/2014/main" id="{192F20B1-B21D-4174-B5ED-0309BE26C3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DB1CF61-671B-466B-9F28-3D42926843F8}" type="slidenum">
              <a:rPr lang="en-US" altLang="en-US" sz="1200"/>
              <a:pPr eaLnBrk="1" hangingPunct="1"/>
              <a:t>15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370561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>
            <a:extLst>
              <a:ext uri="{FF2B5EF4-FFF2-40B4-BE49-F238E27FC236}">
                <a16:creationId xmlns:a16="http://schemas.microsoft.com/office/drawing/2014/main" id="{023880AC-274C-4065-B202-C88B9D62B8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4" name="Notes Placeholder 2">
            <a:extLst>
              <a:ext uri="{FF2B5EF4-FFF2-40B4-BE49-F238E27FC236}">
                <a16:creationId xmlns:a16="http://schemas.microsoft.com/office/drawing/2014/main" id="{A8EFA6BE-8AD0-4605-86CA-C73D5A5CC8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622238CB-CDEB-48C5-8E54-4B2EB1F1E4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B78F558-9BA5-4CA4-91C6-BC93E95926A5}" type="slidenum">
              <a:rPr lang="en-US" altLang="en-US" sz="1200"/>
              <a:pPr eaLnBrk="1" hangingPunct="1"/>
              <a:t>16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7131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>
            <a:extLst>
              <a:ext uri="{FF2B5EF4-FFF2-40B4-BE49-F238E27FC236}">
                <a16:creationId xmlns:a16="http://schemas.microsoft.com/office/drawing/2014/main" id="{78D28D78-92C1-445A-BB1B-239AF0CB46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2" name="Notes Placeholder 2">
            <a:extLst>
              <a:ext uri="{FF2B5EF4-FFF2-40B4-BE49-F238E27FC236}">
                <a16:creationId xmlns:a16="http://schemas.microsoft.com/office/drawing/2014/main" id="{6E2FF282-4EEA-4470-BCCD-1DF450428B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66563" name="Slide Number Placeholder 3">
            <a:extLst>
              <a:ext uri="{FF2B5EF4-FFF2-40B4-BE49-F238E27FC236}">
                <a16:creationId xmlns:a16="http://schemas.microsoft.com/office/drawing/2014/main" id="{4955C0FC-D7A5-40B8-94F3-0A1BCFCFFC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ACED1A8-FDBB-407A-A81E-5D02CFC329DB}" type="slidenum">
              <a:rPr lang="en-US" altLang="en-US" sz="1200"/>
              <a:pPr eaLnBrk="1" hangingPunct="1"/>
              <a:t>17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79559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>
            <a:extLst>
              <a:ext uri="{FF2B5EF4-FFF2-40B4-BE49-F238E27FC236}">
                <a16:creationId xmlns:a16="http://schemas.microsoft.com/office/drawing/2014/main" id="{1C82F5F0-8623-44BA-8C6D-5CA0527BDC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0" name="Notes Placeholder 2">
            <a:extLst>
              <a:ext uri="{FF2B5EF4-FFF2-40B4-BE49-F238E27FC236}">
                <a16:creationId xmlns:a16="http://schemas.microsoft.com/office/drawing/2014/main" id="{61487FA7-36BC-41FB-A8A5-0292FDE7C7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68611" name="Slide Number Placeholder 3">
            <a:extLst>
              <a:ext uri="{FF2B5EF4-FFF2-40B4-BE49-F238E27FC236}">
                <a16:creationId xmlns:a16="http://schemas.microsoft.com/office/drawing/2014/main" id="{1F6F4965-AB53-46ED-B894-4A35CEBFCD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5417FC1-59B0-44EC-B2C7-F50ED374C4F7}" type="slidenum">
              <a:rPr lang="en-US" altLang="en-US" sz="1200"/>
              <a:pPr eaLnBrk="1" hangingPunct="1"/>
              <a:t>18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676002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>
            <a:extLst>
              <a:ext uri="{FF2B5EF4-FFF2-40B4-BE49-F238E27FC236}">
                <a16:creationId xmlns:a16="http://schemas.microsoft.com/office/drawing/2014/main" id="{F33DC6D9-8E30-485C-B906-DF4F38A9FD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8" name="Notes Placeholder 2">
            <a:extLst>
              <a:ext uri="{FF2B5EF4-FFF2-40B4-BE49-F238E27FC236}">
                <a16:creationId xmlns:a16="http://schemas.microsoft.com/office/drawing/2014/main" id="{B59A7E6F-D531-466B-91A7-91A9981C96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70659" name="Slide Number Placeholder 3">
            <a:extLst>
              <a:ext uri="{FF2B5EF4-FFF2-40B4-BE49-F238E27FC236}">
                <a16:creationId xmlns:a16="http://schemas.microsoft.com/office/drawing/2014/main" id="{B17216C1-F26E-4F50-900E-955E8A9153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AD43850-E1A0-4B35-99F5-154ADF0ABCD9}" type="slidenum">
              <a:rPr lang="en-US" altLang="en-US" sz="1200"/>
              <a:pPr eaLnBrk="1" hangingPunct="1"/>
              <a:t>19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13519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>
            <a:extLst>
              <a:ext uri="{FF2B5EF4-FFF2-40B4-BE49-F238E27FC236}">
                <a16:creationId xmlns:a16="http://schemas.microsoft.com/office/drawing/2014/main" id="{3D14039A-848D-4160-9049-C317923C7A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6" name="Notes Placeholder 2">
            <a:extLst>
              <a:ext uri="{FF2B5EF4-FFF2-40B4-BE49-F238E27FC236}">
                <a16:creationId xmlns:a16="http://schemas.microsoft.com/office/drawing/2014/main" id="{0F0AA066-1B27-4191-9506-01F6EC56EC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72707" name="Slide Number Placeholder 3">
            <a:extLst>
              <a:ext uri="{FF2B5EF4-FFF2-40B4-BE49-F238E27FC236}">
                <a16:creationId xmlns:a16="http://schemas.microsoft.com/office/drawing/2014/main" id="{2CFB6D6B-7E9B-4934-B70A-C34E72A5F6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B083698-B744-4629-8827-4C2433B170DE}" type="slidenum">
              <a:rPr lang="en-US" altLang="en-US" sz="1200"/>
              <a:pPr eaLnBrk="1" hangingPunct="1"/>
              <a:t>20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881111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>
            <a:extLst>
              <a:ext uri="{FF2B5EF4-FFF2-40B4-BE49-F238E27FC236}">
                <a16:creationId xmlns:a16="http://schemas.microsoft.com/office/drawing/2014/main" id="{69C92E5C-8BCE-433D-B071-8C32518C67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2" name="Notes Placeholder 2">
            <a:extLst>
              <a:ext uri="{FF2B5EF4-FFF2-40B4-BE49-F238E27FC236}">
                <a16:creationId xmlns:a16="http://schemas.microsoft.com/office/drawing/2014/main" id="{53E15E3A-5070-498F-AD48-3A05DBD1FD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76803" name="Slide Number Placeholder 3">
            <a:extLst>
              <a:ext uri="{FF2B5EF4-FFF2-40B4-BE49-F238E27FC236}">
                <a16:creationId xmlns:a16="http://schemas.microsoft.com/office/drawing/2014/main" id="{2F7D0AB7-CAD8-4DDC-A42D-C92F271699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4D2C3FE-CD88-4D33-A485-F56D1B0A30F8}" type="slidenum">
              <a:rPr lang="en-US" altLang="en-US" sz="1200"/>
              <a:pPr eaLnBrk="1" hangingPunct="1"/>
              <a:t>21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49589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DCF7D-EB81-468B-98DB-90A8D75FE4A0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63027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>
            <a:extLst>
              <a:ext uri="{FF2B5EF4-FFF2-40B4-BE49-F238E27FC236}">
                <a16:creationId xmlns:a16="http://schemas.microsoft.com/office/drawing/2014/main" id="{CDDAB1A8-47E5-4AF4-83FF-FE3ECF1717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0" name="Notes Placeholder 2">
            <a:extLst>
              <a:ext uri="{FF2B5EF4-FFF2-40B4-BE49-F238E27FC236}">
                <a16:creationId xmlns:a16="http://schemas.microsoft.com/office/drawing/2014/main" id="{C13F64BD-0DAA-4BD8-A8CD-3E4C4E21CB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78851" name="Slide Number Placeholder 3">
            <a:extLst>
              <a:ext uri="{FF2B5EF4-FFF2-40B4-BE49-F238E27FC236}">
                <a16:creationId xmlns:a16="http://schemas.microsoft.com/office/drawing/2014/main" id="{F8CCDF13-32C8-4D5C-BC80-2AFF4A34D3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BB15F5B-A8DD-4988-AC56-893FFE93C472}" type="slidenum">
              <a:rPr lang="en-US" altLang="en-US" sz="1200"/>
              <a:pPr eaLnBrk="1" hangingPunct="1"/>
              <a:t>22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152107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>
            <a:extLst>
              <a:ext uri="{FF2B5EF4-FFF2-40B4-BE49-F238E27FC236}">
                <a16:creationId xmlns:a16="http://schemas.microsoft.com/office/drawing/2014/main" id="{252847C0-EF78-43B4-828C-288C6184E4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8" name="Notes Placeholder 2">
            <a:extLst>
              <a:ext uri="{FF2B5EF4-FFF2-40B4-BE49-F238E27FC236}">
                <a16:creationId xmlns:a16="http://schemas.microsoft.com/office/drawing/2014/main" id="{C434D920-5B50-4B4D-8B54-4A03E6CD6B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80899" name="Slide Number Placeholder 3">
            <a:extLst>
              <a:ext uri="{FF2B5EF4-FFF2-40B4-BE49-F238E27FC236}">
                <a16:creationId xmlns:a16="http://schemas.microsoft.com/office/drawing/2014/main" id="{90B7B305-C066-494B-B10B-CE91134F49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360853E-DEDB-4110-93A5-1770559EFE95}" type="slidenum">
              <a:rPr lang="en-US" altLang="en-US" sz="1200"/>
              <a:pPr eaLnBrk="1" hangingPunct="1"/>
              <a:t>23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582644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>
            <a:extLst>
              <a:ext uri="{FF2B5EF4-FFF2-40B4-BE49-F238E27FC236}">
                <a16:creationId xmlns:a16="http://schemas.microsoft.com/office/drawing/2014/main" id="{170608BB-27E7-4A8C-B762-73DACA40B0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6" name="Notes Placeholder 2">
            <a:extLst>
              <a:ext uri="{FF2B5EF4-FFF2-40B4-BE49-F238E27FC236}">
                <a16:creationId xmlns:a16="http://schemas.microsoft.com/office/drawing/2014/main" id="{97E1C41B-76EB-450F-9C0E-AF7CD249D1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82947" name="Slide Number Placeholder 3">
            <a:extLst>
              <a:ext uri="{FF2B5EF4-FFF2-40B4-BE49-F238E27FC236}">
                <a16:creationId xmlns:a16="http://schemas.microsoft.com/office/drawing/2014/main" id="{18957A40-7299-4379-80D8-004BF388BE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FC68993-5936-4BB9-9626-7E89A8C68B0F}" type="slidenum">
              <a:rPr lang="en-US" altLang="en-US" sz="1200"/>
              <a:pPr eaLnBrk="1" hangingPunct="1"/>
              <a:t>24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682810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>
            <a:extLst>
              <a:ext uri="{FF2B5EF4-FFF2-40B4-BE49-F238E27FC236}">
                <a16:creationId xmlns:a16="http://schemas.microsoft.com/office/drawing/2014/main" id="{B84362AF-6408-4A22-8DC5-DFB43DE22C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4" name="Notes Placeholder 2">
            <a:extLst>
              <a:ext uri="{FF2B5EF4-FFF2-40B4-BE49-F238E27FC236}">
                <a16:creationId xmlns:a16="http://schemas.microsoft.com/office/drawing/2014/main" id="{2C60F825-4D8F-4DCE-8046-1194AD4519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84995" name="Slide Number Placeholder 3">
            <a:extLst>
              <a:ext uri="{FF2B5EF4-FFF2-40B4-BE49-F238E27FC236}">
                <a16:creationId xmlns:a16="http://schemas.microsoft.com/office/drawing/2014/main" id="{20736458-1C68-44CE-B959-BCAB591870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9A962FE-89D9-4467-B7A1-65FF00721A8F}" type="slidenum">
              <a:rPr lang="en-US" altLang="en-US" sz="1200"/>
              <a:pPr eaLnBrk="1" hangingPunct="1"/>
              <a:t>25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12713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>
            <a:extLst>
              <a:ext uri="{FF2B5EF4-FFF2-40B4-BE49-F238E27FC236}">
                <a16:creationId xmlns:a16="http://schemas.microsoft.com/office/drawing/2014/main" id="{A2BA7B97-AD29-42DA-B376-89C6388DF5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2" name="Notes Placeholder 2">
            <a:extLst>
              <a:ext uri="{FF2B5EF4-FFF2-40B4-BE49-F238E27FC236}">
                <a16:creationId xmlns:a16="http://schemas.microsoft.com/office/drawing/2014/main" id="{CFB8C9AC-09DC-4597-91C2-0B01BEB369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87043" name="Slide Number Placeholder 3">
            <a:extLst>
              <a:ext uri="{FF2B5EF4-FFF2-40B4-BE49-F238E27FC236}">
                <a16:creationId xmlns:a16="http://schemas.microsoft.com/office/drawing/2014/main" id="{8DD309EA-4DC0-4B2C-A82B-AEA7540990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D8E3B77-2BEA-4F33-8BF5-ABC2A39D6E4D}" type="slidenum">
              <a:rPr lang="en-US" altLang="en-US" sz="1200"/>
              <a:pPr eaLnBrk="1" hangingPunct="1"/>
              <a:t>26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37089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DCF7D-EB81-468B-98DB-90A8D75FE4A0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1983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>
            <a:extLst>
              <a:ext uri="{FF2B5EF4-FFF2-40B4-BE49-F238E27FC236}">
                <a16:creationId xmlns:a16="http://schemas.microsoft.com/office/drawing/2014/main" id="{8B21F590-A2C7-4EEB-9182-A86136A4BA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Notes Placeholder 2">
            <a:extLst>
              <a:ext uri="{FF2B5EF4-FFF2-40B4-BE49-F238E27FC236}">
                <a16:creationId xmlns:a16="http://schemas.microsoft.com/office/drawing/2014/main" id="{9BF113FC-3BE8-47B8-9764-815BD7569A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9AEA960D-73CE-45DE-A3B9-75CCDDD6A4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89AE216-089E-4306-A085-F7BF53A727A5}" type="slidenum">
              <a:rPr lang="en-US" altLang="en-US" sz="1200"/>
              <a:pPr eaLnBrk="1" hangingPunct="1"/>
              <a:t>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397935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>
            <a:extLst>
              <a:ext uri="{FF2B5EF4-FFF2-40B4-BE49-F238E27FC236}">
                <a16:creationId xmlns:a16="http://schemas.microsoft.com/office/drawing/2014/main" id="{10944CDD-3F36-4CAD-B98E-0363211180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Notes Placeholder 2">
            <a:extLst>
              <a:ext uri="{FF2B5EF4-FFF2-40B4-BE49-F238E27FC236}">
                <a16:creationId xmlns:a16="http://schemas.microsoft.com/office/drawing/2014/main" id="{3443D3F9-EF90-4B46-9327-D3D37E39F9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7754EFFA-EE27-4CE2-BD33-E80CE49F50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C8E222B-BF39-4292-80AE-BEC8137C46D8}" type="slidenum">
              <a:rPr lang="en-US" altLang="en-US" sz="1200"/>
              <a:pPr eaLnBrk="1" hangingPunct="1"/>
              <a:t>6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71708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>
            <a:extLst>
              <a:ext uri="{FF2B5EF4-FFF2-40B4-BE49-F238E27FC236}">
                <a16:creationId xmlns:a16="http://schemas.microsoft.com/office/drawing/2014/main" id="{E35BB364-04AC-4EB9-931F-D61DE56833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>
            <a:extLst>
              <a:ext uri="{FF2B5EF4-FFF2-40B4-BE49-F238E27FC236}">
                <a16:creationId xmlns:a16="http://schemas.microsoft.com/office/drawing/2014/main" id="{BA8EDCDF-3059-4453-B985-51871CB4C2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8C8419E6-D4DA-4F9E-AFAD-93D021FC70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9BAA0E8-2248-4F6B-A05B-91D5219475CE}" type="slidenum">
              <a:rPr lang="en-US" altLang="en-US" sz="1200"/>
              <a:pPr eaLnBrk="1" hangingPunct="1"/>
              <a:t>7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71379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>
            <a:extLst>
              <a:ext uri="{FF2B5EF4-FFF2-40B4-BE49-F238E27FC236}">
                <a16:creationId xmlns:a16="http://schemas.microsoft.com/office/drawing/2014/main" id="{4B558233-3B26-4A61-8971-A7894E6D76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0" name="Notes Placeholder 2">
            <a:extLst>
              <a:ext uri="{FF2B5EF4-FFF2-40B4-BE49-F238E27FC236}">
                <a16:creationId xmlns:a16="http://schemas.microsoft.com/office/drawing/2014/main" id="{AED4AC86-6407-4034-B8F4-E0EACAA880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2D305D9B-2E93-45FF-990B-2ECE9A7721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76A2D68-DF77-47E6-8C05-186084BA6F9E}" type="slidenum">
              <a:rPr lang="en-US" altLang="en-US" sz="1200"/>
              <a:pPr eaLnBrk="1" hangingPunct="1"/>
              <a:t>8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13723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>
            <a:extLst>
              <a:ext uri="{FF2B5EF4-FFF2-40B4-BE49-F238E27FC236}">
                <a16:creationId xmlns:a16="http://schemas.microsoft.com/office/drawing/2014/main" id="{E9918921-7FDC-4D12-91D4-9C1446ABD7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Notes Placeholder 2">
            <a:extLst>
              <a:ext uri="{FF2B5EF4-FFF2-40B4-BE49-F238E27FC236}">
                <a16:creationId xmlns:a16="http://schemas.microsoft.com/office/drawing/2014/main" id="{133A5F39-DE3F-4B62-AFFE-3EA4FE4B4A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37173DD3-BC8F-4A0D-9F1F-E69BDC3FFA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F045CE7-3715-4A3E-906D-85F3471490B3}" type="slidenum">
              <a:rPr lang="en-US" altLang="en-US" sz="1200"/>
              <a:pPr eaLnBrk="1" hangingPunct="1"/>
              <a:t>9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51573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>
            <a:extLst>
              <a:ext uri="{FF2B5EF4-FFF2-40B4-BE49-F238E27FC236}">
                <a16:creationId xmlns:a16="http://schemas.microsoft.com/office/drawing/2014/main" id="{EA1D0AFE-C19A-4E5E-BD65-E6D6D23E04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es Placeholder 2">
            <a:extLst>
              <a:ext uri="{FF2B5EF4-FFF2-40B4-BE49-F238E27FC236}">
                <a16:creationId xmlns:a16="http://schemas.microsoft.com/office/drawing/2014/main" id="{B8EA67E5-A6F4-43A8-95FB-B479AAAAD5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52227" name="Slide Number Placeholder 3">
            <a:extLst>
              <a:ext uri="{FF2B5EF4-FFF2-40B4-BE49-F238E27FC236}">
                <a16:creationId xmlns:a16="http://schemas.microsoft.com/office/drawing/2014/main" id="{A9C36090-DC1E-4475-8E27-E6112B09F9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0898AF6-3713-42AA-9854-633EE375D69F}" type="slidenum">
              <a:rPr lang="en-US" altLang="en-US" sz="1200"/>
              <a:pPr eaLnBrk="1" hangingPunct="1"/>
              <a:t>11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45592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8EA46A1-2F2C-4F9D-9748-07A392FB7ADF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28E370-A70E-41C2-8F70-9AE7DFF9F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95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46A1-2F2C-4F9D-9748-07A392FB7ADF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E370-A70E-41C2-8F70-9AE7DFF9F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04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8EA46A1-2F2C-4F9D-9748-07A392FB7ADF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28E370-A70E-41C2-8F70-9AE7DFF9F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74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>
                <a:tab pos="11430000" algn="r"/>
              </a:tabLst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5679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>
                <a:tab pos="11430000" algn="r"/>
              </a:tabLst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3323987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3200"/>
            </a:lvl1pPr>
            <a:lvl2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2pPr>
            <a:lvl3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3pPr>
            <a:lvl4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4pPr>
            <a:lvl5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777340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46A1-2F2C-4F9D-9748-07A392FB7ADF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928E370-A70E-41C2-8F70-9AE7DFF9F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11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8EA46A1-2F2C-4F9D-9748-07A392FB7ADF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28E370-A70E-41C2-8F70-9AE7DFF9F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59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46A1-2F2C-4F9D-9748-07A392FB7ADF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E370-A70E-41C2-8F70-9AE7DFF9F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28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46A1-2F2C-4F9D-9748-07A392FB7ADF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E370-A70E-41C2-8F70-9AE7DFF9F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55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46A1-2F2C-4F9D-9748-07A392FB7ADF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E370-A70E-41C2-8F70-9AE7DFF9F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72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46A1-2F2C-4F9D-9748-07A392FB7ADF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E370-A70E-41C2-8F70-9AE7DFF9F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6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8EA46A1-2F2C-4F9D-9748-07A392FB7ADF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28E370-A70E-41C2-8F70-9AE7DFF9F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04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46A1-2F2C-4F9D-9748-07A392FB7ADF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E370-A70E-41C2-8F70-9AE7DFF9F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85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8EA46A1-2F2C-4F9D-9748-07A392FB7ADF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928E370-A70E-41C2-8F70-9AE7DFF9FC5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568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94CD08-3844-459E-B89E-08F4F7632D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1613897"/>
            <a:ext cx="9423865" cy="1028684"/>
          </a:xfrm>
        </p:spPr>
        <p:txBody>
          <a:bodyPr>
            <a:normAutofit/>
          </a:bodyPr>
          <a:lstStyle/>
          <a:p>
            <a:pPr algn="ctr"/>
            <a:r>
              <a:rPr lang="kk-KZ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25B76F9-E60C-40E2-9093-71A70C3A1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3327" y="4885554"/>
            <a:ext cx="8791575" cy="592379"/>
          </a:xfrm>
        </p:spPr>
        <p:txBody>
          <a:bodyPr/>
          <a:lstStyle/>
          <a:p>
            <a:pPr algn="r"/>
            <a:r>
              <a:rPr lang="ru" dirty="0">
                <a:solidFill>
                  <a:srgbClr val="FFC000"/>
                </a:solidFill>
              </a:rPr>
              <a:t>Основы администрирования </a:t>
            </a:r>
            <a:r>
              <a:rPr lang="en-US" dirty="0" err="1">
                <a:solidFill>
                  <a:srgbClr val="FFC000"/>
                </a:solidFill>
              </a:rPr>
              <a:t>WIndows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863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06F8D-D20A-4C79-8F0D-59FC82653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508" y="618519"/>
            <a:ext cx="10367903" cy="1025724"/>
          </a:xfrm>
        </p:spPr>
        <p:txBody>
          <a:bodyPr/>
          <a:lstStyle/>
          <a:p>
            <a:pPr algn="ctr"/>
            <a:r>
              <a:rPr lang="ru" altLang="en-US" dirty="0">
                <a:solidFill>
                  <a:srgbClr val="FFC000"/>
                </a:solidFill>
              </a:rPr>
              <a:t>Изменение даты и времени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FE6CE53-AA80-44E5-918F-7FFC6C3B1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054" y="1849130"/>
            <a:ext cx="6196602" cy="500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73677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B0344D76-4A1E-4939-8F8B-C055D7092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2730" y="618518"/>
            <a:ext cx="10384681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ru" altLang="en-US" dirty="0">
                <a:solidFill>
                  <a:srgbClr val="FFC000"/>
                </a:solidFill>
              </a:rPr>
              <a:t>Настройка параметров рабочего стола и панели задач</a:t>
            </a:r>
          </a:p>
        </p:txBody>
      </p:sp>
      <p:sp>
        <p:nvSpPr>
          <p:cNvPr id="51202" name="Content Placeholder 1">
            <a:extLst>
              <a:ext uri="{FF2B5EF4-FFF2-40B4-BE49-F238E27FC236}">
                <a16:creationId xmlns:a16="http://schemas.microsoft.com/office/drawing/2014/main" id="{D4D44CBD-7852-4D27-8E40-FEBB903924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7961" y="2141351"/>
            <a:ext cx="11394639" cy="3770263"/>
          </a:xfrm>
        </p:spPr>
        <p:txBody>
          <a:bodyPr/>
          <a:lstStyle/>
          <a:p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рабочего стола Windows — это широкий термин, обозначающий множество различных параметров, которые можно настроить для персонализации Windows, например тему Windows, фон рабочего стола, щелчки мыши и скорость указателя, гаджеты, ярлыки и многое другое.</a:t>
            </a:r>
          </a:p>
          <a:p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параметры можно настроить: правильный выбор сделает работу с Windows более приятной и продуктивной.</a:t>
            </a:r>
          </a:p>
        </p:txBody>
      </p:sp>
    </p:spTree>
    <p:extLst>
      <p:ext uri="{BB962C8B-B14F-4D97-AF65-F5344CB8AC3E}">
        <p14:creationId xmlns:p14="http://schemas.microsoft.com/office/powerpoint/2010/main" val="307173498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A9B22F1C-0F19-40CC-AA03-1D35646C9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4675" y="618518"/>
            <a:ext cx="10342736" cy="113408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Настройка параметров проводника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78B616FC-8696-431A-84D4-50123695643B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501183" y="2054473"/>
            <a:ext cx="11474238" cy="3770263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Проводник</a:t>
            </a:r>
            <a:r>
              <a:rPr lang="ru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известный как Проводник Windows, — это файловый менеджер, включенный в операционные системы Windows.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предоставляет графический интерфейс пользователя для доступа к файловой системе и управления ею, включая открытие файлов, перемещение и копирование файлов, а также удаление файлов.</a:t>
            </a:r>
          </a:p>
        </p:txBody>
      </p:sp>
    </p:spTree>
    <p:extLst>
      <p:ext uri="{BB962C8B-B14F-4D97-AF65-F5344CB8AC3E}">
        <p14:creationId xmlns:p14="http://schemas.microsoft.com/office/powerpoint/2010/main" val="235899922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D3CE6002-9E70-41DB-8C42-9D5CF874E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8172" y="830185"/>
            <a:ext cx="10569239" cy="104094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</a:rPr>
              <a:t>        </a:t>
            </a:r>
            <a:r>
              <a:rPr lang="ru" alt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Настройка профилей пользователей 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C27A5A70-5F60-4EE4-AB4A-802C6DDF7278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8881" y="2602606"/>
            <a:ext cx="11474238" cy="3323987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пользователь входит в систему Windows, у него есть состояние пользователя, которое фиксируется в профиле пользователя.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пользователя — это набор данных и настроек, относящихся к каждому пользователю. Он описывает настройки и данные, определяющие среду пользователя.</a:t>
            </a:r>
          </a:p>
        </p:txBody>
      </p:sp>
    </p:spTree>
    <p:extLst>
      <p:ext uri="{BB962C8B-B14F-4D97-AF65-F5344CB8AC3E}">
        <p14:creationId xmlns:p14="http://schemas.microsoft.com/office/powerpoint/2010/main" val="59505398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666BF49D-879C-4DD1-821B-ACFA09528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3674" y="618518"/>
            <a:ext cx="10493738" cy="99861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Настройка профилей пользователей </a:t>
            </a:r>
          </a:p>
        </p:txBody>
      </p:sp>
      <p:sp>
        <p:nvSpPr>
          <p:cNvPr id="59394" name="Rectangle 3">
            <a:extLst>
              <a:ext uri="{FF2B5EF4-FFF2-40B4-BE49-F238E27FC236}">
                <a16:creationId xmlns:a16="http://schemas.microsoft.com/office/drawing/2014/main" id="{A0DA0D0A-54A6-41D6-BC22-03EF194530C1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440267" y="1794933"/>
            <a:ext cx="11531600" cy="4741334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пользователя отделяет пользовательскую среду, файлы и настройки от файлов и настроек, специфичных для установленной операционной системы, и тех, которые принадлежат установленным приложениям.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пользователь входит в систему, его состояние сохраняется отдельно от состояния других пользователей на том же компьютере. Состояние пользователя включает в себя данные пользователей и параметры конфигурации их приложений или операционной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303552817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BD05017F-7EE1-4BAE-AF20-1C491DDB7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8840" y="618519"/>
            <a:ext cx="10468571" cy="98168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</a:rPr>
              <a:t>Настройка библиотек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1BD8038-E611-4414-8FE2-F47454A8C84C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7293" y="1873950"/>
            <a:ext cx="11474238" cy="3770263"/>
          </a:xfrm>
        </p:spPr>
        <p:txBody>
          <a:bodyPr/>
          <a:lstStyle/>
          <a:p>
            <a:pPr eaLnBrk="1" hangingPunct="1">
              <a:defRPr/>
            </a:pPr>
            <a:r>
              <a:rPr lang="ru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В Windows 10 библиотека</a:t>
            </a:r>
            <a:r>
              <a:rPr lang="ru" b="1" i="1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ru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— это виртуальная папка, в которой может отображаться содержимое из разных мест (например, папок) на вашем компьютере или внешнем диске.</a:t>
            </a:r>
          </a:p>
          <a:p>
            <a:pPr eaLnBrk="1" hangingPunct="1">
              <a:defRPr/>
            </a:pPr>
            <a:r>
              <a:rPr lang="ru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Библиотека выглядит как обычная папка, но просто указывает на файлы и папки, расположенные в другом месте. Вы получаете доступ к библиотекам в проводнике так же, как к файлам и папкам.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63751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7AB83BBF-543D-4B88-9C8F-6FFC03B18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339" y="618518"/>
            <a:ext cx="10544072" cy="117641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Настройка параметров дисплея </a:t>
            </a:r>
          </a:p>
        </p:txBody>
      </p:sp>
      <p:sp>
        <p:nvSpPr>
          <p:cNvPr id="63490" name="Rectangle 3">
            <a:extLst>
              <a:ext uri="{FF2B5EF4-FFF2-40B4-BE49-F238E27FC236}">
                <a16:creationId xmlns:a16="http://schemas.microsoft.com/office/drawing/2014/main" id="{48D01294-2519-410A-9F29-02B8A3542123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7293" y="2073334"/>
            <a:ext cx="11474238" cy="3770263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10 имеет несколько настроек дисплея. Настройки, которые вы, скорее всего, измените, включают разрешение, глубину цвета и размер шрифта. Вы можете изменить каждую настройку в соответствии с конкретным приложением.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щелкнуть правой кнопкой мыши по рабочему столу и выбрать «Настройки дисплея», появится страница «Дисплей», позволяющая изменить ориентацию и размер текста.</a:t>
            </a:r>
          </a:p>
        </p:txBody>
      </p:sp>
    </p:spTree>
    <p:extLst>
      <p:ext uri="{BB962C8B-B14F-4D97-AF65-F5344CB8AC3E}">
        <p14:creationId xmlns:p14="http://schemas.microsoft.com/office/powerpoint/2010/main" val="66739125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22142E8A-7332-41CD-8C88-F3076E313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4066" y="618518"/>
            <a:ext cx="10183345" cy="89701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" altLang="en-US" dirty="0">
                <a:solidFill>
                  <a:srgbClr val="FFC000"/>
                </a:solidFill>
              </a:rPr>
              <a:t>Настройка параметров дисплея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1203450-45FF-40AB-8C8A-983FAB4EC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5786" y="1574800"/>
            <a:ext cx="7851356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009631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3BA90603-472B-404D-A337-99A1F6F1D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6895" y="618518"/>
            <a:ext cx="10510516" cy="117641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dirty="0"/>
              <a:t>      </a:t>
            </a:r>
            <a:r>
              <a:rPr lang="ru" alt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Настройка параметров питания </a:t>
            </a:r>
          </a:p>
        </p:txBody>
      </p:sp>
      <p:sp>
        <p:nvSpPr>
          <p:cNvPr id="67586" name="Rectangle 3">
            <a:extLst>
              <a:ext uri="{FF2B5EF4-FFF2-40B4-BE49-F238E27FC236}">
                <a16:creationId xmlns:a16="http://schemas.microsoft.com/office/drawing/2014/main" id="{67E3C3F5-F741-48E7-8410-F48E0A529656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7293" y="1993667"/>
            <a:ext cx="11474238" cy="4001095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настройкам управления питанием можно получить, открыв «Настройки» и нажав «Система» &gt; «Питание и сон».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Настройки экрана позволяют указать, как долго экран будет оставаться включенным, когда вы не используете компьютер активно.</a:t>
            </a:r>
          </a:p>
          <a:p>
            <a:pPr eaLnBrk="1" hangingPunct="1"/>
            <a:r>
              <a:rPr lang="ru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Настройки сна </a:t>
            </a:r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определяют, как долго компьютер будет работать перед переходом в спящий режим.</a:t>
            </a:r>
          </a:p>
        </p:txBody>
      </p:sp>
    </p:spTree>
    <p:extLst>
      <p:ext uri="{BB962C8B-B14F-4D97-AF65-F5344CB8AC3E}">
        <p14:creationId xmlns:p14="http://schemas.microsoft.com/office/powerpoint/2010/main" val="202815415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92E397F7-0697-421A-A78D-A9340EF32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1413" y="618518"/>
            <a:ext cx="9905998" cy="93934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</a:rPr>
              <a:t>Настройка параметров питания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B66A103-FD05-4375-9A0C-9AE1079B6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3975" y="1702964"/>
            <a:ext cx="7324050" cy="503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93243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C0BFF-F71F-48B1-B229-44D3BD08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92836"/>
          </a:xfrm>
        </p:spPr>
        <p:txBody>
          <a:bodyPr/>
          <a:lstStyle/>
          <a:p>
            <a:pPr algn="ctr"/>
            <a:r>
              <a:rPr lang="ru" alt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Настройки Windows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D29D6D2-961D-4BEC-AC4B-48F00FFAE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007" y="1788564"/>
            <a:ext cx="7440810" cy="491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057205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1AACA93D-D8DA-462E-90CC-B99ACA1727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1119" y="618518"/>
            <a:ext cx="10376292" cy="12270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Настройка параметров специальных возможностей</a:t>
            </a:r>
          </a:p>
        </p:txBody>
      </p:sp>
      <p:sp>
        <p:nvSpPr>
          <p:cNvPr id="71682" name="Rectangle 3">
            <a:extLst>
              <a:ext uri="{FF2B5EF4-FFF2-40B4-BE49-F238E27FC236}">
                <a16:creationId xmlns:a16="http://schemas.microsoft.com/office/drawing/2014/main" id="{6850D95B-50EF-4A97-BACB-9E2E7890322B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467626" y="2097088"/>
            <a:ext cx="11474238" cy="3323987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встроила в Windows 10 множество функций, которые работают со вспомогательными технологиями или являются отдельными функциями, улучшающими работу пользователей с глухими или слабовидящими людьми.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функций специальных возможностей можно настроить в Центре специальных возможностей.</a:t>
            </a:r>
          </a:p>
        </p:txBody>
      </p:sp>
    </p:spTree>
    <p:extLst>
      <p:ext uri="{BB962C8B-B14F-4D97-AF65-F5344CB8AC3E}">
        <p14:creationId xmlns:p14="http://schemas.microsoft.com/office/powerpoint/2010/main" val="303493550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97AC0556-2C49-4C1F-B40D-0F09230EBD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1951" y="651932"/>
            <a:ext cx="10552461" cy="73395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ярлыков и управление ими</a:t>
            </a:r>
          </a:p>
        </p:txBody>
      </p:sp>
      <p:sp>
        <p:nvSpPr>
          <p:cNvPr id="75778" name="Rectangle 3">
            <a:extLst>
              <a:ext uri="{FF2B5EF4-FFF2-40B4-BE49-F238E27FC236}">
                <a16:creationId xmlns:a16="http://schemas.microsoft.com/office/drawing/2014/main" id="{660660DC-C9FE-47C9-9A40-3B8C8D8442D7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921988" y="1385887"/>
            <a:ext cx="10552462" cy="2043113"/>
          </a:xfrm>
        </p:spPr>
        <p:txBody>
          <a:bodyPr>
            <a:noAutofit/>
          </a:bodyPr>
          <a:lstStyle/>
          <a:p>
            <a:pPr marL="461963" indent="-223838">
              <a:lnSpc>
                <a:spcPct val="100000"/>
              </a:lnSpc>
              <a:spcAft>
                <a:spcPts val="1200"/>
              </a:spcAft>
              <a:buClr>
                <a:schemeClr val="accent1"/>
              </a:buClr>
            </a:pPr>
            <a:r>
              <a:rPr lang="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Ярлыки — это значки, которые можно щелкнуть, чтобы запустить программу или перейти к нужному месту, не требуя каких-либо дополнительных действий.</a:t>
            </a:r>
          </a:p>
          <a:p>
            <a:pPr marL="461963" indent="-223838">
              <a:lnSpc>
                <a:spcPct val="100000"/>
              </a:lnSpc>
              <a:spcAft>
                <a:spcPts val="1200"/>
              </a:spcAft>
              <a:buClr>
                <a:schemeClr val="accent1"/>
              </a:buClr>
            </a:pPr>
            <a:r>
              <a:rPr lang="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Сочетания клавиш экономят время, поскольку вам не нужно нажимать несколько клавиш или щелкать несколько меню или команд.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3A3D770-BB5A-4E79-BFE6-7BE9E2A1EC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1153" y="3514012"/>
            <a:ext cx="4789693" cy="324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03572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E50DE918-7747-4ECB-80AD-5E4B4C26C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0505" y="690690"/>
            <a:ext cx="10569239" cy="93482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Виртуализация</a:t>
            </a:r>
          </a:p>
        </p:txBody>
      </p:sp>
      <p:sp>
        <p:nvSpPr>
          <p:cNvPr id="77826" name="Rectangle 3">
            <a:extLst>
              <a:ext uri="{FF2B5EF4-FFF2-40B4-BE49-F238E27FC236}">
                <a16:creationId xmlns:a16="http://schemas.microsoft.com/office/drawing/2014/main" id="{9D74408F-CF8E-4EF6-8E41-F35F789CF08E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7293" y="1883167"/>
            <a:ext cx="11474238" cy="4001095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Технология, которая создает абстрактную версию полной операционной среды (включая процессор, память, хранилище, сетевые каналы, дисплей и т. д.) полностью в программном обеспечении.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обеспечение создает виртуальный компьютер или виртуальную машину (ВМ).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гостевую операционную систему.</a:t>
            </a:r>
          </a:p>
        </p:txBody>
      </p:sp>
    </p:spTree>
    <p:extLst>
      <p:ext uri="{BB962C8B-B14F-4D97-AF65-F5344CB8AC3E}">
        <p14:creationId xmlns:p14="http://schemas.microsoft.com/office/powerpoint/2010/main" val="1406555688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4F5B46C1-C829-4399-A928-046278F15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7229" y="618518"/>
            <a:ext cx="10460182" cy="99861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</a:rPr>
              <a:t>Настройка Hyper-V</a:t>
            </a:r>
          </a:p>
        </p:txBody>
      </p:sp>
      <p:sp>
        <p:nvSpPr>
          <p:cNvPr id="79874" name="Rectangle 3">
            <a:extLst>
              <a:ext uri="{FF2B5EF4-FFF2-40B4-BE49-F238E27FC236}">
                <a16:creationId xmlns:a16="http://schemas.microsoft.com/office/drawing/2014/main" id="{AAE4CEBA-FFA8-428A-9765-3CBA307C0A42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425681" y="1893225"/>
            <a:ext cx="11474238" cy="4262705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Клиентский Hyper-V позволяет создавать виртуальные машины (ВМ) и управлять ими с помощью виртуального коммутатора.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виртуальные машины можно использовать для проверки совместимости ваших приложений с новыми операционными системами, позволяют запускать 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приложения, написанные для старых версий Windows, или изолировать приложение.</a:t>
            </a:r>
          </a:p>
        </p:txBody>
      </p:sp>
    </p:spTree>
    <p:extLst>
      <p:ext uri="{BB962C8B-B14F-4D97-AF65-F5344CB8AC3E}">
        <p14:creationId xmlns:p14="http://schemas.microsoft.com/office/powerpoint/2010/main" val="2618348216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0B898398-5760-4B77-B284-80A300D48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5284" y="618518"/>
            <a:ext cx="10502127" cy="145581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настройка виртуальных машин</a:t>
            </a:r>
          </a:p>
        </p:txBody>
      </p:sp>
      <p:sp>
        <p:nvSpPr>
          <p:cNvPr id="81922" name="Rectangle 3">
            <a:extLst>
              <a:ext uri="{FF2B5EF4-FFF2-40B4-BE49-F238E27FC236}">
                <a16:creationId xmlns:a16="http://schemas.microsoft.com/office/drawing/2014/main" id="{2CD5B2CF-BDA3-4D1E-ACD7-4F5865658353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8881" y="2657320"/>
            <a:ext cx="11474238" cy="2554545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Виртуальная машина (ВМ) — это автономная изолированная единица, которую можно легко переместить с одного физического компьютера на другой, она работает под управлением собственной операционной системы и имеет собственную конфигурацию виртуального оборудования.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4021691097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CF7956CE-C909-4A85-9587-2170DDD66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2730" y="618518"/>
            <a:ext cx="10384681" cy="147857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управление виртуальными дисками</a:t>
            </a:r>
          </a:p>
        </p:txBody>
      </p:sp>
      <p:sp>
        <p:nvSpPr>
          <p:cNvPr id="83970" name="Rectangle 3">
            <a:extLst>
              <a:ext uri="{FF2B5EF4-FFF2-40B4-BE49-F238E27FC236}">
                <a16:creationId xmlns:a16="http://schemas.microsoft.com/office/drawing/2014/main" id="{E6C093C9-3745-4987-B0E2-B88DCF8D7541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476016" y="2097088"/>
            <a:ext cx="11474238" cy="3323987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Виртуальный диск</a:t>
            </a:r>
            <a:r>
              <a:rPr lang="ru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файл, который представляет собой физический диск для гостевой операционной системы, работающей на виртуальной машине.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Пользователь может установить новую операционную систему на виртуальный диск без переразметки физического диска или перезагрузки хост-машины.</a:t>
            </a:r>
          </a:p>
        </p:txBody>
      </p:sp>
    </p:spTree>
    <p:extLst>
      <p:ext uri="{BB962C8B-B14F-4D97-AF65-F5344CB8AC3E}">
        <p14:creationId xmlns:p14="http://schemas.microsoft.com/office/powerpoint/2010/main" val="1760632318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CFC3E43A-1941-4098-92FA-DD10FC121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6895" y="636227"/>
            <a:ext cx="11286247" cy="1076059"/>
          </a:xfrm>
        </p:spPr>
        <p:txBody>
          <a:bodyPr>
            <a:no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управление контрольными точками </a:t>
            </a:r>
          </a:p>
        </p:txBody>
      </p:sp>
      <p:sp>
        <p:nvSpPr>
          <p:cNvPr id="86018" name="Rectangle 3">
            <a:extLst>
              <a:ext uri="{FF2B5EF4-FFF2-40B4-BE49-F238E27FC236}">
                <a16:creationId xmlns:a16="http://schemas.microsoft.com/office/drawing/2014/main" id="{BCBC7C1F-F215-4276-A403-ED54C928A927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68858" y="1642823"/>
            <a:ext cx="11474238" cy="1384995"/>
          </a:xfrm>
        </p:spPr>
        <p:txBody>
          <a:bodyPr/>
          <a:lstStyle/>
          <a:p>
            <a:pPr eaLnBrk="1" hangingPunct="1"/>
            <a:r>
              <a:rPr lang="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Hyper-V контрольная точка — это захваченное изображение состояния, данных и конфигурации оборудования виртуальной машины в определенный момент времени.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D8670E-D29F-4BA5-B7EF-79B5B43A58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6409" y="3166670"/>
            <a:ext cx="6058057" cy="370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9944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6F9EC-F94F-4D7F-9130-59CE34295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284" y="618518"/>
            <a:ext cx="10502127" cy="1059280"/>
          </a:xfrm>
        </p:spPr>
        <p:txBody>
          <a:bodyPr/>
          <a:lstStyle/>
          <a:p>
            <a:pPr algn="ctr"/>
            <a:r>
              <a:rPr lang="ru" alt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Панель управления 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8493372C-7F18-4D0E-82C4-1D2C4A1730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5284" y="1807827"/>
            <a:ext cx="11474238" cy="4585871"/>
          </a:xfrm>
        </p:spPr>
        <p:txBody>
          <a:bodyPr/>
          <a:lstStyle/>
          <a:p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Windows 10 Панель управления была основной графической утилитой для настройки среды Windows 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аппаратных устройств.</a:t>
            </a:r>
          </a:p>
          <a:p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Windows 10 доступ к нему можно получить, щелкнув правой кнопкой мыши кнопку «Пуск» и выбрав «Панель управления».</a:t>
            </a:r>
          </a:p>
          <a:p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категория включает ссылку верхнего уровня; по этой ссылке несколько наиболее часто выполняемых задач по данной категории.</a:t>
            </a:r>
          </a:p>
        </p:txBody>
      </p:sp>
    </p:spTree>
    <p:extLst>
      <p:ext uri="{BB962C8B-B14F-4D97-AF65-F5344CB8AC3E}">
        <p14:creationId xmlns:p14="http://schemas.microsoft.com/office/powerpoint/2010/main" val="180035394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75230-1066-433F-857D-50D397992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770919"/>
            <a:ext cx="9905998" cy="867300"/>
          </a:xfrm>
        </p:spPr>
        <p:txBody>
          <a:bodyPr/>
          <a:lstStyle/>
          <a:p>
            <a:pPr algn="ctr"/>
            <a:r>
              <a:rPr lang="ru" alt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Панель управления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84CCA09-653A-4C1D-A411-F65D432FC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9027" y="1931269"/>
            <a:ext cx="6153946" cy="492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9025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89509DEC-4CD6-4560-A224-40EC55AD4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617" y="745519"/>
            <a:ext cx="10602794" cy="910500"/>
          </a:xfrm>
        </p:spPr>
        <p:txBody>
          <a:bodyPr/>
          <a:lstStyle/>
          <a:p>
            <a:pPr algn="ctr" eaLnBrk="1" hangingPunct="1"/>
            <a:r>
              <a:rPr lang="ru" altLang="en-US" dirty="0">
                <a:solidFill>
                  <a:srgbClr val="FFC000"/>
                </a:solidFill>
              </a:rPr>
              <a:t>Инструменты управления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D888A02A-859D-4ED4-9700-5C00A21DE03B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444617" y="2124662"/>
            <a:ext cx="11386914" cy="4262705"/>
          </a:xfrm>
        </p:spPr>
        <p:txBody>
          <a:bodyPr/>
          <a:lstStyle/>
          <a:p>
            <a:pPr eaLnBrk="1" hangingPunct="1"/>
            <a:r>
              <a:rPr lang="ru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управления </a:t>
            </a:r>
            <a:r>
              <a:rPr lang="ru" alt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папка на панели управления, содержащая инструменты для системных администраторов и опытных пользователей.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получить доступ к инструментам администрирования, щелкните правой кнопкой мыши «Пуск» и выберите «Панель управления». Нажмите «Система и безопасность» &gt; «Администрирование» в режиме просмотра «Категория» или нажмите «Администрирование» в режиме просмотра значков.</a:t>
            </a:r>
          </a:p>
        </p:txBody>
      </p:sp>
    </p:spTree>
    <p:extLst>
      <p:ext uri="{BB962C8B-B14F-4D97-AF65-F5344CB8AC3E}">
        <p14:creationId xmlns:p14="http://schemas.microsoft.com/office/powerpoint/2010/main" val="143224945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2A27EA7A-9F9A-43B7-A384-BD9789FF0B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1413" y="618518"/>
            <a:ext cx="9905998" cy="84621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" alt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Папка «Администрирование»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B7DA62B-F969-4CC8-B4EE-575FDA310D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6734" y="1602107"/>
            <a:ext cx="6519177" cy="519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38305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5F976F64-6F58-48AE-A644-A12E2DB5D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4340" y="618518"/>
            <a:ext cx="10902659" cy="99014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dirty="0">
                <a:solidFill>
                  <a:srgbClr val="FFFF00"/>
                </a:solidFill>
              </a:rPr>
              <a:t>      </a:t>
            </a:r>
            <a:r>
              <a:rPr lang="ru" altLang="en-US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Настройка параметров системы </a:t>
            </a:r>
          </a:p>
        </p:txBody>
      </p:sp>
      <p:sp>
        <p:nvSpPr>
          <p:cNvPr id="45058" name="Content Placeholder 1">
            <a:extLst>
              <a:ext uri="{FF2B5EF4-FFF2-40B4-BE49-F238E27FC236}">
                <a16:creationId xmlns:a16="http://schemas.microsoft.com/office/drawing/2014/main" id="{D7BF979C-8300-4AEC-909F-9ECF6274D3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5682" y="1550571"/>
            <a:ext cx="11474238" cy="4755148"/>
          </a:xfrm>
        </p:spPr>
        <p:txBody>
          <a:bodyPr/>
          <a:lstStyle/>
          <a:p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из наиболее важных параметров конфигурации для пользователя — это системные настройки на панели управления.</a:t>
            </a:r>
          </a:p>
          <a:p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ним относятся сбор информации о генерации вашей системы, изменение имени компьютера, добавление компьютера в домен, доступ к диспетчеру устройств, настройка удаленных параметров, настройка параметров запуска и восстановления, а также настройка общих параметров производительности.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93295878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7E37A7FE-6937-4EB1-AFE1-48C2E9846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7012" y="618519"/>
            <a:ext cx="10118987" cy="91394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" altLang="en-US" dirty="0">
                <a:solidFill>
                  <a:srgbClr val="FFFF00"/>
                </a:solidFill>
              </a:rPr>
              <a:t>     </a:t>
            </a:r>
            <a:r>
              <a:rPr lang="ru" altLang="en-US" dirty="0">
                <a:solidFill>
                  <a:srgbClr val="FFC000"/>
                </a:solidFill>
              </a:rPr>
              <a:t>Настройка параметров системы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536C0D2-5CE8-4803-92E1-2816CDDAF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2068" y="1705233"/>
            <a:ext cx="6362279" cy="5152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2511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0C4FE4B1-21C0-4069-974A-FB21B0308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6895" y="618518"/>
            <a:ext cx="10510516" cy="1168337"/>
          </a:xfrm>
        </p:spPr>
        <p:txBody>
          <a:bodyPr/>
          <a:lstStyle/>
          <a:p>
            <a:pPr algn="ctr" eaLnBrk="1" hangingPunct="1"/>
            <a:r>
              <a:rPr lang="ru" altLang="en-US" dirty="0">
                <a:solidFill>
                  <a:srgbClr val="FFC000"/>
                </a:solidFill>
              </a:rPr>
              <a:t>Изменение даты и времени</a:t>
            </a:r>
          </a:p>
        </p:txBody>
      </p:sp>
      <p:sp>
        <p:nvSpPr>
          <p:cNvPr id="49154" name="Content Placeholder 1">
            <a:extLst>
              <a:ext uri="{FF2B5EF4-FFF2-40B4-BE49-F238E27FC236}">
                <a16:creationId xmlns:a16="http://schemas.microsoft.com/office/drawing/2014/main" id="{C32829C4-C289-4DFA-AA44-DBF3D34CE0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7293" y="1895789"/>
            <a:ext cx="11453707" cy="4262705"/>
          </a:xfrm>
        </p:spPr>
        <p:txBody>
          <a:bodyPr/>
          <a:lstStyle/>
          <a:p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самых простых, но наиболее важных задач Windows — убедиться, что на компьютере установлены правильные дата и время, что важно для целей регистрации и безопасности.</a:t>
            </a:r>
          </a:p>
          <a:p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защищенный пакет отправлен с неправильной датой или временем, пакет может быть автоматически отклонен, поскольку дата 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время используются для определения легитимности пакета.</a:t>
            </a:r>
          </a:p>
        </p:txBody>
      </p:sp>
    </p:spTree>
    <p:extLst>
      <p:ext uri="{BB962C8B-B14F-4D97-AF65-F5344CB8AC3E}">
        <p14:creationId xmlns:p14="http://schemas.microsoft.com/office/powerpoint/2010/main" val="194330156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82</TotalTime>
  <Words>1019</Words>
  <Application>Microsoft Office PowerPoint</Application>
  <PresentationFormat>Широкоэкранный</PresentationFormat>
  <Paragraphs>88</Paragraphs>
  <Slides>26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Corbel</vt:lpstr>
      <vt:lpstr>Gill Sans MT</vt:lpstr>
      <vt:lpstr>Times New Roman</vt:lpstr>
      <vt:lpstr>Wingdings 2</vt:lpstr>
      <vt:lpstr>Дивиденд</vt:lpstr>
      <vt:lpstr>Лекция 3</vt:lpstr>
      <vt:lpstr>Настройки Windows</vt:lpstr>
      <vt:lpstr>Панель управления </vt:lpstr>
      <vt:lpstr>Панель управления </vt:lpstr>
      <vt:lpstr>Инструменты управления</vt:lpstr>
      <vt:lpstr>Папка «Администрирование»</vt:lpstr>
      <vt:lpstr>      Настройка параметров системы </vt:lpstr>
      <vt:lpstr>     Настройка параметров системы </vt:lpstr>
      <vt:lpstr>Изменение даты и времени</vt:lpstr>
      <vt:lpstr>Изменение даты и времени</vt:lpstr>
      <vt:lpstr>Настройка параметров рабочего стола и панели задач</vt:lpstr>
      <vt:lpstr>Настройка параметров проводника</vt:lpstr>
      <vt:lpstr>        Настройка профилей пользователей </vt:lpstr>
      <vt:lpstr>Настройка профилей пользователей </vt:lpstr>
      <vt:lpstr>Настройка библиотек</vt:lpstr>
      <vt:lpstr>Настройка параметров дисплея </vt:lpstr>
      <vt:lpstr>Настройка параметров дисплея </vt:lpstr>
      <vt:lpstr>      Настройка параметров питания </vt:lpstr>
      <vt:lpstr>Настройка параметров питания </vt:lpstr>
      <vt:lpstr>Настройка параметров специальных возможностей</vt:lpstr>
      <vt:lpstr>Создание ярлыков и управление ими</vt:lpstr>
      <vt:lpstr>Виртуализация</vt:lpstr>
      <vt:lpstr>Настройка Hyper-V</vt:lpstr>
      <vt:lpstr>Создание и настройка виртуальных машин</vt:lpstr>
      <vt:lpstr>Создание и управление виртуальными дисками</vt:lpstr>
      <vt:lpstr>Создание и управление контрольными точками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configuration</dc:title>
  <dc:creator>Карюкин Владислав</dc:creator>
  <cp:lastModifiedBy>Владислав Карюкин</cp:lastModifiedBy>
  <cp:revision>13</cp:revision>
  <dcterms:created xsi:type="dcterms:W3CDTF">2019-09-24T13:01:31Z</dcterms:created>
  <dcterms:modified xsi:type="dcterms:W3CDTF">2024-02-17T17:00:52Z</dcterms:modified>
</cp:coreProperties>
</file>